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3" r:id="rId1"/>
  </p:sldMasterIdLst>
  <p:notesMasterIdLst>
    <p:notesMasterId r:id="rId9"/>
  </p:notesMasterIdLst>
  <p:handoutMasterIdLst>
    <p:handoutMasterId r:id="rId10"/>
  </p:handout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 algn="r" rtl="1"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29ABBF-E9F2-439A-A864-937533A7DF85}" v="55" dt="2025-12-19T20:48:21.5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8498" autoAdjust="0"/>
    <p:restoredTop sz="94660"/>
  </p:normalViewPr>
  <p:slideViewPr>
    <p:cSldViewPr snapToGrid="0">
      <p:cViewPr>
        <p:scale>
          <a:sx n="75" d="100"/>
          <a:sy n="75" d="100"/>
        </p:scale>
        <p:origin x="677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أحمَد ‌‌‌‌‌‌‌‎ㅤ" userId="298a96b48f59430f" providerId="LiveId" clId="{16D89DB1-D1DF-42F3-8B98-6D8CBCF28AEB}"/>
    <pc:docChg chg="undo custSel addSld delSld modSld sldOrd modMainMaster">
      <pc:chgData name="أحمَد ‌‌‌‌‌‌‌‎ㅤ" userId="298a96b48f59430f" providerId="LiveId" clId="{16D89DB1-D1DF-42F3-8B98-6D8CBCF28AEB}" dt="2025-12-19T20:48:21.501" v="794"/>
      <pc:docMkLst>
        <pc:docMk/>
      </pc:docMkLst>
      <pc:sldChg chg="modSp mod modTransition">
        <pc:chgData name="أحمَد ‌‌‌‌‌‌‌‎ㅤ" userId="298a96b48f59430f" providerId="LiveId" clId="{16D89DB1-D1DF-42F3-8B98-6D8CBCF28AEB}" dt="2025-12-19T20:48:21.501" v="794"/>
        <pc:sldMkLst>
          <pc:docMk/>
          <pc:sldMk cId="1736693185" sldId="257"/>
        </pc:sldMkLst>
        <pc:spChg chg="mod">
          <ac:chgData name="أحمَد ‌‌‌‌‌‌‌‎ㅤ" userId="298a96b48f59430f" providerId="LiveId" clId="{16D89DB1-D1DF-42F3-8B98-6D8CBCF28AEB}" dt="2025-12-19T19:37:14.919" v="4"/>
          <ac:spMkLst>
            <pc:docMk/>
            <pc:sldMk cId="1736693185" sldId="257"/>
            <ac:spMk id="2" creationId="{18C3B467-088C-4F3D-A9A7-105C4E1E20CD}"/>
          </ac:spMkLst>
        </pc:spChg>
        <pc:spChg chg="mod">
          <ac:chgData name="أحمَد ‌‌‌‌‌‌‌‎ㅤ" userId="298a96b48f59430f" providerId="LiveId" clId="{16D89DB1-D1DF-42F3-8B98-6D8CBCF28AEB}" dt="2025-12-19T19:37:14.919" v="4"/>
          <ac:spMkLst>
            <pc:docMk/>
            <pc:sldMk cId="1736693185" sldId="257"/>
            <ac:spMk id="3" creationId="{C8722DDC-8EEE-4A06-8DFE-B44871EAA2CF}"/>
          </ac:spMkLst>
        </pc:spChg>
        <pc:spChg chg="mod">
          <ac:chgData name="أحمَد ‌‌‌‌‌‌‌‎ㅤ" userId="298a96b48f59430f" providerId="LiveId" clId="{16D89DB1-D1DF-42F3-8B98-6D8CBCF28AEB}" dt="2025-12-19T20:44:22.450" v="755" actId="14861"/>
          <ac:spMkLst>
            <pc:docMk/>
            <pc:sldMk cId="1736693185" sldId="257"/>
            <ac:spMk id="4" creationId="{50892B93-DA54-05E5-8070-3770D8E33953}"/>
          </ac:spMkLst>
        </pc:spChg>
      </pc:sldChg>
      <pc:sldChg chg="delSp modSp del mod">
        <pc:chgData name="أحمَد ‌‌‌‌‌‌‌‎ㅤ" userId="298a96b48f59430f" providerId="LiveId" clId="{16D89DB1-D1DF-42F3-8B98-6D8CBCF28AEB}" dt="2025-12-19T20:44:31.397" v="756" actId="2696"/>
        <pc:sldMkLst>
          <pc:docMk/>
          <pc:sldMk cId="1538323606" sldId="258"/>
        </pc:sldMkLst>
        <pc:spChg chg="del">
          <ac:chgData name="أحمَد ‌‌‌‌‌‌‌‎ㅤ" userId="298a96b48f59430f" providerId="LiveId" clId="{16D89DB1-D1DF-42F3-8B98-6D8CBCF28AEB}" dt="2025-12-19T19:46:09.909" v="86" actId="478"/>
          <ac:spMkLst>
            <pc:docMk/>
            <pc:sldMk cId="1538323606" sldId="258"/>
            <ac:spMk id="8" creationId="{7E2EB822-59D2-950B-E0E9-F1BFA98C76EF}"/>
          </ac:spMkLst>
        </pc:spChg>
        <pc:spChg chg="mod">
          <ac:chgData name="أحمَد ‌‌‌‌‌‌‌‎ㅤ" userId="298a96b48f59430f" providerId="LiveId" clId="{16D89DB1-D1DF-42F3-8B98-6D8CBCF28AEB}" dt="2025-12-19T19:48:18.683" v="94" actId="1076"/>
          <ac:spMkLst>
            <pc:docMk/>
            <pc:sldMk cId="1538323606" sldId="258"/>
            <ac:spMk id="9" creationId="{2FF93ECA-199F-55CA-F172-3607F2A19BA9}"/>
          </ac:spMkLst>
        </pc:spChg>
        <pc:picChg chg="mod">
          <ac:chgData name="أحمَد ‌‌‌‌‌‌‌‎ㅤ" userId="298a96b48f59430f" providerId="LiveId" clId="{16D89DB1-D1DF-42F3-8B98-6D8CBCF28AEB}" dt="2025-12-19T19:48:16.482" v="92" actId="1076"/>
          <ac:picMkLst>
            <pc:docMk/>
            <pc:sldMk cId="1538323606" sldId="258"/>
            <ac:picMk id="6" creationId="{48A64C0E-8426-D626-5C90-460F8C3B1097}"/>
          </ac:picMkLst>
        </pc:picChg>
        <pc:picChg chg="mod">
          <ac:chgData name="أحمَد ‌‌‌‌‌‌‌‎ㅤ" userId="298a96b48f59430f" providerId="LiveId" clId="{16D89DB1-D1DF-42F3-8B98-6D8CBCF28AEB}" dt="2025-12-19T19:48:17.383" v="93" actId="1076"/>
          <ac:picMkLst>
            <pc:docMk/>
            <pc:sldMk cId="1538323606" sldId="258"/>
            <ac:picMk id="13" creationId="{388B95B7-EDEF-3F93-CA76-C28BF02E0B53}"/>
          </ac:picMkLst>
        </pc:picChg>
      </pc:sldChg>
      <pc:sldChg chg="addSp delSp modSp mod modTransition">
        <pc:chgData name="أحمَد ‌‌‌‌‌‌‌‎ㅤ" userId="298a96b48f59430f" providerId="LiveId" clId="{16D89DB1-D1DF-42F3-8B98-6D8CBCF28AEB}" dt="2025-12-19T20:48:10.580" v="790"/>
        <pc:sldMkLst>
          <pc:docMk/>
          <pc:sldMk cId="2045249851" sldId="259"/>
        </pc:sldMkLst>
        <pc:spChg chg="add">
          <ac:chgData name="أحمَد ‌‌‌‌‌‌‌‎ㅤ" userId="298a96b48f59430f" providerId="LiveId" clId="{16D89DB1-D1DF-42F3-8B98-6D8CBCF28AEB}" dt="2025-12-19T19:36:02.112" v="0"/>
          <ac:spMkLst>
            <pc:docMk/>
            <pc:sldMk cId="2045249851" sldId="259"/>
            <ac:spMk id="2" creationId="{C367A3AE-D5B7-5F18-8DB6-E291C7256807}"/>
          </ac:spMkLst>
        </pc:spChg>
        <pc:spChg chg="add mod">
          <ac:chgData name="أحمَد ‌‌‌‌‌‌‌‎ㅤ" userId="298a96b48f59430f" providerId="LiveId" clId="{16D89DB1-D1DF-42F3-8B98-6D8CBCF28AEB}" dt="2025-12-19T20:29:24.802" v="688" actId="20577"/>
          <ac:spMkLst>
            <pc:docMk/>
            <pc:sldMk cId="2045249851" sldId="259"/>
            <ac:spMk id="3" creationId="{8FFB874F-DF6D-1ED5-7F9B-379172F766E7}"/>
          </ac:spMkLst>
        </pc:spChg>
        <pc:spChg chg="mod">
          <ac:chgData name="أحمَد ‌‌‌‌‌‌‌‎ㅤ" userId="298a96b48f59430f" providerId="LiveId" clId="{16D89DB1-D1DF-42F3-8B98-6D8CBCF28AEB}" dt="2025-12-19T19:48:47.270" v="112" actId="20577"/>
          <ac:spMkLst>
            <pc:docMk/>
            <pc:sldMk cId="2045249851" sldId="259"/>
            <ac:spMk id="9" creationId="{A748F03C-4F72-4E57-B935-A8980B677845}"/>
          </ac:spMkLst>
        </pc:spChg>
        <pc:spChg chg="del">
          <ac:chgData name="أحمَد ‌‌‌‌‌‌‌‎ㅤ" userId="298a96b48f59430f" providerId="LiveId" clId="{16D89DB1-D1DF-42F3-8B98-6D8CBCF28AEB}" dt="2025-12-19T19:36:16.138" v="1" actId="478"/>
          <ac:spMkLst>
            <pc:docMk/>
            <pc:sldMk cId="2045249851" sldId="259"/>
            <ac:spMk id="17" creationId="{33EB8B67-009F-2D0D-CBA8-8863E6B96789}"/>
          </ac:spMkLst>
        </pc:spChg>
        <pc:picChg chg="mod ord">
          <ac:chgData name="أحمَد ‌‌‌‌‌‌‌‎ㅤ" userId="298a96b48f59430f" providerId="LiveId" clId="{16D89DB1-D1DF-42F3-8B98-6D8CBCF28AEB}" dt="2025-12-19T20:29:02.128" v="681" actId="1076"/>
          <ac:picMkLst>
            <pc:docMk/>
            <pc:sldMk cId="2045249851" sldId="259"/>
            <ac:picMk id="6" creationId="{F096F8E6-E092-48F1-3F21-EADF93DB7740}"/>
          </ac:picMkLst>
        </pc:picChg>
        <pc:picChg chg="mod">
          <ac:chgData name="أحمَد ‌‌‌‌‌‌‌‎ㅤ" userId="298a96b48f59430f" providerId="LiveId" clId="{16D89DB1-D1DF-42F3-8B98-6D8CBCF28AEB}" dt="2025-12-19T20:04:44.657" v="409" actId="14861"/>
          <ac:picMkLst>
            <pc:docMk/>
            <pc:sldMk cId="2045249851" sldId="259"/>
            <ac:picMk id="8" creationId="{3ADBC5A0-C315-A226-EA9A-9AACF023FE75}"/>
          </ac:picMkLst>
        </pc:picChg>
      </pc:sldChg>
      <pc:sldChg chg="modSp add mod modTransition">
        <pc:chgData name="أحمَد ‌‌‌‌‌‌‌‎ㅤ" userId="298a96b48f59430f" providerId="LiveId" clId="{16D89DB1-D1DF-42F3-8B98-6D8CBCF28AEB}" dt="2025-12-19T20:48:10.580" v="790"/>
        <pc:sldMkLst>
          <pc:docMk/>
          <pc:sldMk cId="3051422239" sldId="260"/>
        </pc:sldMkLst>
        <pc:spChg chg="mod">
          <ac:chgData name="أحمَد ‌‌‌‌‌‌‌‎ㅤ" userId="298a96b48f59430f" providerId="LiveId" clId="{16D89DB1-D1DF-42F3-8B98-6D8CBCF28AEB}" dt="2025-12-19T20:30:22.967" v="702" actId="1076"/>
          <ac:spMkLst>
            <pc:docMk/>
            <pc:sldMk cId="3051422239" sldId="260"/>
            <ac:spMk id="3" creationId="{02D71D33-BF05-C9C7-7623-DF9D489AFD28}"/>
          </ac:spMkLst>
        </pc:spChg>
        <pc:spChg chg="mod">
          <ac:chgData name="أحمَد ‌‌‌‌‌‌‌‎ㅤ" userId="298a96b48f59430f" providerId="LiveId" clId="{16D89DB1-D1DF-42F3-8B98-6D8CBCF28AEB}" dt="2025-12-19T19:49:03.136" v="128" actId="20577"/>
          <ac:spMkLst>
            <pc:docMk/>
            <pc:sldMk cId="3051422239" sldId="260"/>
            <ac:spMk id="9" creationId="{C7C2125F-17EC-18F2-D49F-4FC42194195C}"/>
          </ac:spMkLst>
        </pc:spChg>
        <pc:picChg chg="mod">
          <ac:chgData name="أحمَد ‌‌‌‌‌‌‌‎ㅤ" userId="298a96b48f59430f" providerId="LiveId" clId="{16D89DB1-D1DF-42F3-8B98-6D8CBCF28AEB}" dt="2025-12-19T20:04:31.524" v="408" actId="14861"/>
          <ac:picMkLst>
            <pc:docMk/>
            <pc:sldMk cId="3051422239" sldId="260"/>
            <ac:picMk id="8" creationId="{41C5F74F-3A51-128D-1A13-2F87086287C5}"/>
          </ac:picMkLst>
        </pc:picChg>
      </pc:sldChg>
      <pc:sldChg chg="delSp modSp add mod ord modTransition">
        <pc:chgData name="أحمَد ‌‌‌‌‌‌‌‎ㅤ" userId="298a96b48f59430f" providerId="LiveId" clId="{16D89DB1-D1DF-42F3-8B98-6D8CBCF28AEB}" dt="2025-12-19T20:48:10.580" v="790"/>
        <pc:sldMkLst>
          <pc:docMk/>
          <pc:sldMk cId="2948694102" sldId="261"/>
        </pc:sldMkLst>
        <pc:spChg chg="mod">
          <ac:chgData name="أحمَد ‌‌‌‌‌‌‌‎ㅤ" userId="298a96b48f59430f" providerId="LiveId" clId="{16D89DB1-D1DF-42F3-8B98-6D8CBCF28AEB}" dt="2025-12-19T20:34:21.416" v="712" actId="20577"/>
          <ac:spMkLst>
            <pc:docMk/>
            <pc:sldMk cId="2948694102" sldId="261"/>
            <ac:spMk id="2" creationId="{7D764448-540A-A9BA-75DF-C067F8079760}"/>
          </ac:spMkLst>
        </pc:spChg>
        <pc:spChg chg="del mod">
          <ac:chgData name="أحمَد ‌‌‌‌‌‌‌‎ㅤ" userId="298a96b48f59430f" providerId="LiveId" clId="{16D89DB1-D1DF-42F3-8B98-6D8CBCF28AEB}" dt="2025-12-19T19:51:34.731" v="141" actId="478"/>
          <ac:spMkLst>
            <pc:docMk/>
            <pc:sldMk cId="2948694102" sldId="261"/>
            <ac:spMk id="3" creationId="{A851C90E-73FA-512E-E248-423A28EEF2B1}"/>
          </ac:spMkLst>
        </pc:spChg>
        <pc:spChg chg="mod">
          <ac:chgData name="أحمَد ‌‌‌‌‌‌‌‎ㅤ" userId="298a96b48f59430f" providerId="LiveId" clId="{16D89DB1-D1DF-42F3-8B98-6D8CBCF28AEB}" dt="2025-12-19T20:44:04.654" v="754" actId="14861"/>
          <ac:spMkLst>
            <pc:docMk/>
            <pc:sldMk cId="2948694102" sldId="261"/>
            <ac:spMk id="4" creationId="{05470296-9AB7-23AB-97A9-4076DF7D78A4}"/>
          </ac:spMkLst>
        </pc:spChg>
        <pc:spChg chg="mod">
          <ac:chgData name="أحمَد ‌‌‌‌‌‌‌‎ㅤ" userId="298a96b48f59430f" providerId="LiveId" clId="{16D89DB1-D1DF-42F3-8B98-6D8CBCF28AEB}" dt="2025-12-19T19:56:48.698" v="190" actId="1076"/>
          <ac:spMkLst>
            <pc:docMk/>
            <pc:sldMk cId="2948694102" sldId="261"/>
            <ac:spMk id="6" creationId="{1A530685-456B-7693-4B4C-E5E3AACF7406}"/>
          </ac:spMkLst>
        </pc:spChg>
      </pc:sldChg>
      <pc:sldChg chg="modSp add mod ord modTransition">
        <pc:chgData name="أحمَد ‌‌‌‌‌‌‌‎ㅤ" userId="298a96b48f59430f" providerId="LiveId" clId="{16D89DB1-D1DF-42F3-8B98-6D8CBCF28AEB}" dt="2025-12-19T20:48:10.580" v="790"/>
        <pc:sldMkLst>
          <pc:docMk/>
          <pc:sldMk cId="1822631751" sldId="262"/>
        </pc:sldMkLst>
        <pc:spChg chg="mod">
          <ac:chgData name="أحمَد ‌‌‌‌‌‌‌‎ㅤ" userId="298a96b48f59430f" providerId="LiveId" clId="{16D89DB1-D1DF-42F3-8B98-6D8CBCF28AEB}" dt="2025-12-19T20:27:06.149" v="669" actId="1076"/>
          <ac:spMkLst>
            <pc:docMk/>
            <pc:sldMk cId="1822631751" sldId="262"/>
            <ac:spMk id="3" creationId="{C12F01B9-4A8D-929F-B9CC-657608A50E34}"/>
          </ac:spMkLst>
        </pc:spChg>
        <pc:spChg chg="mod">
          <ac:chgData name="أحمَد ‌‌‌‌‌‌‌‎ㅤ" userId="298a96b48f59430f" providerId="LiveId" clId="{16D89DB1-D1DF-42F3-8B98-6D8CBCF28AEB}" dt="2025-12-19T20:12:56.333" v="475" actId="20577"/>
          <ac:spMkLst>
            <pc:docMk/>
            <pc:sldMk cId="1822631751" sldId="262"/>
            <ac:spMk id="9" creationId="{7ECFA6E1-63A1-AB15-EDFF-42C9A8A33B04}"/>
          </ac:spMkLst>
        </pc:spChg>
        <pc:picChg chg="mod">
          <ac:chgData name="أحمَد ‌‌‌‌‌‌‌‎ㅤ" userId="298a96b48f59430f" providerId="LiveId" clId="{16D89DB1-D1DF-42F3-8B98-6D8CBCF28AEB}" dt="2025-12-19T20:05:10.231" v="410" actId="14861"/>
          <ac:picMkLst>
            <pc:docMk/>
            <pc:sldMk cId="1822631751" sldId="262"/>
            <ac:picMk id="8" creationId="{7F0C4953-A8D8-E7C6-F217-DEA5626DA267}"/>
          </ac:picMkLst>
        </pc:picChg>
      </pc:sldChg>
      <pc:sldChg chg="addSp delSp modSp add mod modTransition">
        <pc:chgData name="أحمَد ‌‌‌‌‌‌‌‎ㅤ" userId="298a96b48f59430f" providerId="LiveId" clId="{16D89DB1-D1DF-42F3-8B98-6D8CBCF28AEB}" dt="2025-12-19T20:48:10.580" v="790"/>
        <pc:sldMkLst>
          <pc:docMk/>
          <pc:sldMk cId="2862884215" sldId="263"/>
        </pc:sldMkLst>
        <pc:spChg chg="add">
          <ac:chgData name="أحمَد ‌‌‌‌‌‌‌‎ㅤ" userId="298a96b48f59430f" providerId="LiveId" clId="{16D89DB1-D1DF-42F3-8B98-6D8CBCF28AEB}" dt="2025-12-19T20:20:54.399" v="506"/>
          <ac:spMkLst>
            <pc:docMk/>
            <pc:sldMk cId="2862884215" sldId="263"/>
            <ac:spMk id="2" creationId="{621A8E61-28ED-0105-BC24-B8C6C9BBAA9E}"/>
          </ac:spMkLst>
        </pc:spChg>
        <pc:spChg chg="mod">
          <ac:chgData name="أحمَد ‌‌‌‌‌‌‌‎ㅤ" userId="298a96b48f59430f" providerId="LiveId" clId="{16D89DB1-D1DF-42F3-8B98-6D8CBCF28AEB}" dt="2025-12-19T20:24:02.809" v="573" actId="1076"/>
          <ac:spMkLst>
            <pc:docMk/>
            <pc:sldMk cId="2862884215" sldId="263"/>
            <ac:spMk id="3" creationId="{CCA24832-DDBE-EF86-847C-FBFDE2B1F3EA}"/>
          </ac:spMkLst>
        </pc:spChg>
        <pc:spChg chg="mod">
          <ac:chgData name="أحمَد ‌‌‌‌‌‌‌‎ㅤ" userId="298a96b48f59430f" providerId="LiveId" clId="{16D89DB1-D1DF-42F3-8B98-6D8CBCF28AEB}" dt="2025-12-19T20:13:26.012" v="482" actId="20577"/>
          <ac:spMkLst>
            <pc:docMk/>
            <pc:sldMk cId="2862884215" sldId="263"/>
            <ac:spMk id="9" creationId="{E9301293-3C6A-D29E-92DF-1B279A9E83E6}"/>
          </ac:spMkLst>
        </pc:spChg>
        <pc:picChg chg="add del mod">
          <ac:chgData name="أحمَد ‌‌‌‌‌‌‌‎ㅤ" userId="298a96b48f59430f" providerId="LiveId" clId="{16D89DB1-D1DF-42F3-8B98-6D8CBCF28AEB}" dt="2025-12-19T20:36:28.230" v="718" actId="478"/>
          <ac:picMkLst>
            <pc:docMk/>
            <pc:sldMk cId="2862884215" sldId="263"/>
            <ac:picMk id="5" creationId="{ADE83440-9D54-727F-DAA0-9CCBA1B7C598}"/>
          </ac:picMkLst>
        </pc:picChg>
        <pc:picChg chg="mod">
          <ac:chgData name="أحمَد ‌‌‌‌‌‌‌‎ㅤ" userId="298a96b48f59430f" providerId="LiveId" clId="{16D89DB1-D1DF-42F3-8B98-6D8CBCF28AEB}" dt="2025-12-19T20:36:06.724" v="717" actId="1076"/>
          <ac:picMkLst>
            <pc:docMk/>
            <pc:sldMk cId="2862884215" sldId="263"/>
            <ac:picMk id="6" creationId="{593B1DD7-21C6-0E14-7940-BEBBF1643448}"/>
          </ac:picMkLst>
        </pc:picChg>
        <pc:picChg chg="mod">
          <ac:chgData name="أحمَد ‌‌‌‌‌‌‌‎ㅤ" userId="298a96b48f59430f" providerId="LiveId" clId="{16D89DB1-D1DF-42F3-8B98-6D8CBCF28AEB}" dt="2025-12-19T20:05:55.053" v="412" actId="14826"/>
          <ac:picMkLst>
            <pc:docMk/>
            <pc:sldMk cId="2862884215" sldId="263"/>
            <ac:picMk id="8" creationId="{726217FC-8056-49A7-4B7A-3ECFFF0E2546}"/>
          </ac:picMkLst>
        </pc:picChg>
      </pc:sldChg>
      <pc:sldChg chg="delSp modSp add mod ord modTransition">
        <pc:chgData name="أحمَد ‌‌‌‌‌‌‌‎ㅤ" userId="298a96b48f59430f" providerId="LiveId" clId="{16D89DB1-D1DF-42F3-8B98-6D8CBCF28AEB}" dt="2025-12-19T20:48:10.580" v="790"/>
        <pc:sldMkLst>
          <pc:docMk/>
          <pc:sldMk cId="2310098485" sldId="264"/>
        </pc:sldMkLst>
        <pc:spChg chg="mod">
          <ac:chgData name="أحمَد ‌‌‌‌‌‌‌‎ㅤ" userId="298a96b48f59430f" providerId="LiveId" clId="{16D89DB1-D1DF-42F3-8B98-6D8CBCF28AEB}" dt="2025-12-19T20:42:00.542" v="745" actId="1076"/>
          <ac:spMkLst>
            <pc:docMk/>
            <pc:sldMk cId="2310098485" sldId="264"/>
            <ac:spMk id="2" creationId="{344FDE01-C311-D138-2DE7-FA65F9EE8B97}"/>
          </ac:spMkLst>
        </pc:spChg>
        <pc:spChg chg="del mod">
          <ac:chgData name="أحمَد ‌‌‌‌‌‌‌‎ㅤ" userId="298a96b48f59430f" providerId="LiveId" clId="{16D89DB1-D1DF-42F3-8B98-6D8CBCF28AEB}" dt="2025-12-19T20:41:54.464" v="744" actId="478"/>
          <ac:spMkLst>
            <pc:docMk/>
            <pc:sldMk cId="2310098485" sldId="264"/>
            <ac:spMk id="3" creationId="{71285EAA-F110-7E7C-D382-84D3864CCB8C}"/>
          </ac:spMkLst>
        </pc:spChg>
        <pc:spChg chg="mod">
          <ac:chgData name="أحمَد ‌‌‌‌‌‌‌‎ㅤ" userId="298a96b48f59430f" providerId="LiveId" clId="{16D89DB1-D1DF-42F3-8B98-6D8CBCF28AEB}" dt="2025-12-19T20:43:21.980" v="753" actId="14861"/>
          <ac:spMkLst>
            <pc:docMk/>
            <pc:sldMk cId="2310098485" sldId="264"/>
            <ac:spMk id="4" creationId="{2BDAB27B-9680-70F1-529E-9D318092F65E}"/>
          </ac:spMkLst>
        </pc:spChg>
        <pc:spChg chg="mod">
          <ac:chgData name="أحمَد ‌‌‌‌‌‌‌‎ㅤ" userId="298a96b48f59430f" providerId="LiveId" clId="{16D89DB1-D1DF-42F3-8B98-6D8CBCF28AEB}" dt="2025-12-19T20:42:48.242" v="752" actId="14100"/>
          <ac:spMkLst>
            <pc:docMk/>
            <pc:sldMk cId="2310098485" sldId="264"/>
            <ac:spMk id="6" creationId="{7ABF35B7-0775-434D-5CC1-7F336D19FF25}"/>
          </ac:spMkLst>
        </pc:spChg>
      </pc:sldChg>
      <pc:sldChg chg="add del ord">
        <pc:chgData name="أحمَد ‌‌‌‌‌‌‌‎ㅤ" userId="298a96b48f59430f" providerId="LiveId" clId="{16D89DB1-D1DF-42F3-8B98-6D8CBCF28AEB}" dt="2025-12-19T20:40:38.160" v="722" actId="2696"/>
        <pc:sldMkLst>
          <pc:docMk/>
          <pc:sldMk cId="2950532144" sldId="264"/>
        </pc:sldMkLst>
      </pc:sldChg>
      <pc:sldMasterChg chg="modTransition modSldLayout">
        <pc:chgData name="أحمَد ‌‌‌‌‌‌‌‎ㅤ" userId="298a96b48f59430f" providerId="LiveId" clId="{16D89DB1-D1DF-42F3-8B98-6D8CBCF28AEB}" dt="2025-12-19T20:48:10.580" v="790"/>
        <pc:sldMasterMkLst>
          <pc:docMk/>
          <pc:sldMasterMk cId="3811577630" sldId="2147483673"/>
        </pc:sldMasterMkLst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2488602163" sldId="2147483662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2678223080" sldId="2147483663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4023329902" sldId="2147483664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2929960713" sldId="2147483665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1510073493" sldId="2147483666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4147770102" sldId="2147483667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2153708790" sldId="2147483668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606071433" sldId="2147483669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2744672162" sldId="2147483670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2667413146" sldId="2147483671"/>
          </pc:sldLayoutMkLst>
        </pc:sldLayoutChg>
        <pc:sldLayoutChg chg="modTransition">
          <pc:chgData name="أحمَد ‌‌‌‌‌‌‌‎ㅤ" userId="298a96b48f59430f" providerId="LiveId" clId="{16D89DB1-D1DF-42F3-8B98-6D8CBCF28AEB}" dt="2025-12-19T20:48:10.580" v="790"/>
          <pc:sldLayoutMkLst>
            <pc:docMk/>
            <pc:sldMasterMk cId="3811577630" sldId="2147483673"/>
            <pc:sldLayoutMk cId="907247122" sldId="2147483672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E8E428C6-C2CB-4D5B-A173-6BD7A1F72E74}" type="datetime1">
              <a:rPr lang="ar-SA" smtClean="0"/>
              <a:t>29/06/47</a:t>
            </a:fld>
            <a:endParaRPr lang="en-US" dirty="0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en-US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F1A8EE09-76CC-4000-B080-9F213DA7DCEF}" type="slidenum">
              <a:rPr lang="en-US" smtClean="0"/>
              <a:pPr algn="l" rtl="1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endParaRPr lang="en-US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fld id="{F7FD9223-CC3D-4978-A4D9-A515C2AD7030}" type="datetime1">
              <a:rPr lang="ar-SA" smtClean="0"/>
              <a:t>29/06/47</a:t>
            </a:fld>
            <a:endParaRPr lang="en-US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en-US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ar"/>
              <a:t>انقر لتحرير أنماط النص الرئيسي</a:t>
            </a:r>
          </a:p>
          <a:p>
            <a:pPr lvl="1" rtl="1"/>
            <a:r>
              <a:rPr lang="ar"/>
              <a:t>المستوى الثاني</a:t>
            </a:r>
          </a:p>
          <a:p>
            <a:pPr lvl="2" rtl="1"/>
            <a:r>
              <a:rPr lang="ar"/>
              <a:t>المستوى الثالث</a:t>
            </a:r>
          </a:p>
          <a:p>
            <a:pPr lvl="3" rtl="1"/>
            <a:r>
              <a:rPr lang="ar"/>
              <a:t>المستوى الرابع</a:t>
            </a:r>
          </a:p>
          <a:p>
            <a:pPr lvl="4" rtl="1"/>
            <a:r>
              <a:rPr lang="ar"/>
              <a:t>المستوى الخامس</a:t>
            </a:r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fld id="{98E40627-AA7D-471F-B5F2-0BF9E4C68E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ال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مستطيل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/>
          </a:p>
        </p:txBody>
      </p:sp>
      <p:sp useBgFill="1">
        <p:nvSpPr>
          <p:cNvPr id="10" name="مستطيل 9"/>
          <p:cNvSpPr/>
          <p:nvPr/>
        </p:nvSpPr>
        <p:spPr>
          <a:xfrm flipH="1">
            <a:off x="1307868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1" name="مستطيل 10"/>
          <p:cNvSpPr/>
          <p:nvPr/>
        </p:nvSpPr>
        <p:spPr>
          <a:xfrm flipH="1">
            <a:off x="1447799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5" name="مستطيل 14"/>
          <p:cNvSpPr/>
          <p:nvPr/>
        </p:nvSpPr>
        <p:spPr>
          <a:xfrm flipH="1"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grpSp>
        <p:nvGrpSpPr>
          <p:cNvPr id="7" name="المجموعة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 flipH="1"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رابط مستقيم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موصل مستقيم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موصل مستقيم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العنوان 1"/>
          <p:cNvSpPr>
            <a:spLocks noGrp="1"/>
          </p:cNvSpPr>
          <p:nvPr>
            <p:ph type="ctrTitle"/>
          </p:nvPr>
        </p:nvSpPr>
        <p:spPr>
          <a:xfrm flipH="1">
            <a:off x="1629101" y="2244830"/>
            <a:ext cx="8933796" cy="2437232"/>
          </a:xfrm>
        </p:spPr>
        <p:txBody>
          <a:bodyPr tIns="45720" bIns="45720" rtlCol="1" anchor="ctr">
            <a:normAutofit/>
          </a:bodyPr>
          <a:lstStyle>
            <a:lvl1pPr algn="ctr" rtl="1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العنوان الفرعي 2"/>
          <p:cNvSpPr>
            <a:spLocks noGrp="1"/>
          </p:cNvSpPr>
          <p:nvPr>
            <p:ph type="subTitle" idx="1"/>
          </p:nvPr>
        </p:nvSpPr>
        <p:spPr>
          <a:xfrm flipH="1">
            <a:off x="1626053" y="4682062"/>
            <a:ext cx="8936846" cy="457201"/>
          </a:xfrm>
        </p:spPr>
        <p:txBody>
          <a:bodyPr rtlCol="1">
            <a:normAutofit/>
          </a:bodyPr>
          <a:lstStyle>
            <a:lvl1pPr marL="0" indent="0" algn="ctr" rtl="1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 rtl="1">
              <a:buNone/>
              <a:defRPr sz="1600"/>
            </a:lvl2pPr>
            <a:lvl3pPr marL="914400" indent="0" algn="ctr" rtl="1">
              <a:buNone/>
              <a:defRPr sz="16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20" name="عنصر نائب للتاريخ 19"/>
          <p:cNvSpPr>
            <a:spLocks noGrp="1"/>
          </p:cNvSpPr>
          <p:nvPr>
            <p:ph type="dt" sz="half" idx="10"/>
          </p:nvPr>
        </p:nvSpPr>
        <p:spPr>
          <a:xfrm flipH="1">
            <a:off x="5318760" y="1341256"/>
            <a:ext cx="1554480" cy="485546"/>
          </a:xfrm>
        </p:spPr>
        <p:txBody>
          <a:bodyPr rtlCol="1"/>
          <a:lstStyle>
            <a:lvl1pPr algn="ctr" rtl="1">
              <a:defRPr sz="1300" spc="0" baseline="0">
                <a:solidFill>
                  <a:srgbClr val="FFFFFF"/>
                </a:solidFill>
                <a:latin typeface="+mn-lt"/>
                <a:cs typeface="+mj-cs"/>
              </a:defRPr>
            </a:lvl1pPr>
          </a:lstStyle>
          <a:p>
            <a:fld id="{FF5B1CE3-EC4C-4404-85CF-C947FEF4C82C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21" name="عنصر نائب لتذييل الصفحة 20"/>
          <p:cNvSpPr>
            <a:spLocks noGrp="1"/>
          </p:cNvSpPr>
          <p:nvPr>
            <p:ph type="ftr" sz="quarter" idx="11"/>
          </p:nvPr>
        </p:nvSpPr>
        <p:spPr>
          <a:xfrm flipH="1">
            <a:off x="4832605" y="5177408"/>
            <a:ext cx="5730295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endParaRPr lang="en-US" dirty="0"/>
          </a:p>
        </p:txBody>
      </p:sp>
      <p:sp>
        <p:nvSpPr>
          <p:cNvPr id="22" name="عنصر نائب لرقم الشريحة 21"/>
          <p:cNvSpPr>
            <a:spLocks noGrp="1"/>
          </p:cNvSpPr>
          <p:nvPr>
            <p:ph type="sldNum" sz="quarter" idx="12"/>
          </p:nvPr>
        </p:nvSpPr>
        <p:spPr>
          <a:xfrm flipH="1">
            <a:off x="1629100" y="5177408"/>
            <a:ext cx="1955980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  <p:transition spd="med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العنوان والنص ال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العنوان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العنصر النائب لنص عمودي 2"/>
          <p:cNvSpPr>
            <a:spLocks noGrp="1"/>
          </p:cNvSpPr>
          <p:nvPr>
            <p:ph type="body" orient="vert" idx="1"/>
          </p:nvPr>
        </p:nvSpPr>
        <p:spPr>
          <a:xfrm rot="10800000" flipH="1">
            <a:off x="1066800" y="2103120"/>
            <a:ext cx="10058400" cy="3849624"/>
          </a:xfrm>
        </p:spPr>
        <p:txBody>
          <a:bodyPr vert="eaVert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en-GB"/>
              <a:t>Click to edit Master text styles</a:t>
            </a:r>
          </a:p>
          <a:p>
            <a:pPr lvl="1" rtl="1"/>
            <a:r>
              <a:rPr lang="en-GB"/>
              <a:t>Second level</a:t>
            </a:r>
          </a:p>
          <a:p>
            <a:pPr lvl="2" rtl="1"/>
            <a:r>
              <a:rPr lang="en-GB"/>
              <a:t>Third level</a:t>
            </a:r>
          </a:p>
          <a:p>
            <a:pPr lvl="3" rtl="1"/>
            <a:r>
              <a:rPr lang="en-GB"/>
              <a:t>Fourth level</a:t>
            </a:r>
          </a:p>
          <a:p>
            <a:pPr lvl="4" rtl="1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fld id="{CC69502E-EF0C-4066-85F5-00733DC41DC1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  <p:transition spd="med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العنوان العمودي والن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العنوان العمودي 1"/>
          <p:cNvSpPr>
            <a:spLocks noGrp="1"/>
          </p:cNvSpPr>
          <p:nvPr>
            <p:ph type="title" orient="vert"/>
          </p:nvPr>
        </p:nvSpPr>
        <p:spPr>
          <a:xfrm rot="10800000" flipH="1">
            <a:off x="838200" y="762000"/>
            <a:ext cx="2362200" cy="5257800"/>
          </a:xfrm>
        </p:spPr>
        <p:txBody>
          <a:bodyPr vert="eaVert" rtlCol="1"/>
          <a:lstStyle>
            <a:lvl1pPr algn="r" rtl="1">
              <a:defRPr/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العنصر النائب لنص عمودي 2"/>
          <p:cNvSpPr>
            <a:spLocks noGrp="1"/>
          </p:cNvSpPr>
          <p:nvPr>
            <p:ph type="body" orient="vert" idx="1"/>
          </p:nvPr>
        </p:nvSpPr>
        <p:spPr>
          <a:xfrm rot="10800000" flipH="1">
            <a:off x="3276600" y="762000"/>
            <a:ext cx="8077200" cy="5257800"/>
          </a:xfrm>
        </p:spPr>
        <p:txBody>
          <a:bodyPr vert="eaVert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en-GB"/>
              <a:t>Click to edit Master text styles</a:t>
            </a:r>
          </a:p>
          <a:p>
            <a:pPr lvl="1" rtl="1"/>
            <a:r>
              <a:rPr lang="en-GB"/>
              <a:t>Second level</a:t>
            </a:r>
          </a:p>
          <a:p>
            <a:pPr lvl="2" rtl="1"/>
            <a:r>
              <a:rPr lang="en-GB"/>
              <a:t>Third level</a:t>
            </a:r>
          </a:p>
          <a:p>
            <a:pPr lvl="3" rtl="1"/>
            <a:r>
              <a:rPr lang="en-GB"/>
              <a:t>Fourth level</a:t>
            </a:r>
          </a:p>
          <a:p>
            <a:pPr lvl="4" rtl="1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fld id="{53FB430C-6BA2-43DB-B257-FD7925862609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العنوان وال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العنوان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>
                <a:cs typeface="+mj-cs"/>
              </a:defRPr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 flipH="1">
            <a:off x="1066800" y="2103120"/>
            <a:ext cx="10058400" cy="3849624"/>
          </a:xfrm>
        </p:spPr>
        <p:txBody>
          <a:bodyPr rtlCol="1"/>
          <a:lstStyle>
            <a:lvl1pPr algn="r" rtl="1">
              <a:defRPr>
                <a:cs typeface="+mj-cs"/>
              </a:defRPr>
            </a:lvl1pPr>
            <a:lvl2pPr algn="r" rtl="1">
              <a:defRPr>
                <a:cs typeface="+mj-cs"/>
              </a:defRPr>
            </a:lvl2pPr>
            <a:lvl3pPr algn="r" rtl="1">
              <a:defRPr>
                <a:cs typeface="+mj-cs"/>
              </a:defRPr>
            </a:lvl3pPr>
            <a:lvl4pPr algn="r" rtl="1">
              <a:defRPr>
                <a:cs typeface="+mj-cs"/>
              </a:defRPr>
            </a:lvl4pPr>
            <a:lvl5pPr algn="r" rtl="1">
              <a:defRPr>
                <a:cs typeface="+mj-cs"/>
              </a:defRPr>
            </a:lvl5pPr>
          </a:lstStyle>
          <a:p>
            <a:pPr lvl="0" rtl="1"/>
            <a:r>
              <a:rPr lang="en-GB"/>
              <a:t>Click to edit Master text styles</a:t>
            </a:r>
          </a:p>
          <a:p>
            <a:pPr lvl="1" rtl="1"/>
            <a:r>
              <a:rPr lang="en-GB"/>
              <a:t>Second level</a:t>
            </a:r>
          </a:p>
          <a:p>
            <a:pPr lvl="2" rtl="1"/>
            <a:r>
              <a:rPr lang="en-GB"/>
              <a:t>Third level</a:t>
            </a:r>
          </a:p>
          <a:p>
            <a:pPr lvl="3" rtl="1"/>
            <a:r>
              <a:rPr lang="en-GB"/>
              <a:t>Fourth level</a:t>
            </a:r>
          </a:p>
          <a:p>
            <a:pPr lvl="4" rtl="1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>
                <a:cs typeface="+mj-cs"/>
              </a:defRPr>
            </a:lvl1pPr>
          </a:lstStyle>
          <a:p>
            <a:fld id="{3473CF75-F7B0-45E7-87CC-83841850FBDB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>
                <a:cs typeface="+mj-cs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  <p:transition spd="med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رأس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مستطيل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cs typeface="+mj-cs"/>
            </a:endParaRPr>
          </a:p>
        </p:txBody>
      </p:sp>
      <p:sp useBgFill="1">
        <p:nvSpPr>
          <p:cNvPr id="23" name="مستطيل 22"/>
          <p:cNvSpPr/>
          <p:nvPr/>
        </p:nvSpPr>
        <p:spPr>
          <a:xfrm flipH="1">
            <a:off x="1307868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 rtlCol="1"/>
          <a:lstStyle/>
          <a:p>
            <a:pPr algn="r" rtl="1"/>
            <a:endParaRPr lang="en-US">
              <a:cs typeface="+mj-cs"/>
            </a:endParaRPr>
          </a:p>
        </p:txBody>
      </p:sp>
      <p:sp>
        <p:nvSpPr>
          <p:cNvPr id="24" name="مستطيل 23"/>
          <p:cNvSpPr/>
          <p:nvPr/>
        </p:nvSpPr>
        <p:spPr>
          <a:xfrm flipH="1">
            <a:off x="1447799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1"/>
          <a:lstStyle/>
          <a:p>
            <a:pPr algn="r" rtl="1"/>
            <a:endParaRPr lang="en-US">
              <a:cs typeface="+mj-cs"/>
            </a:endParaRPr>
          </a:p>
        </p:txBody>
      </p:sp>
      <p:sp>
        <p:nvSpPr>
          <p:cNvPr id="30" name="مستطيل 29"/>
          <p:cNvSpPr/>
          <p:nvPr/>
        </p:nvSpPr>
        <p:spPr>
          <a:xfrm flipH="1"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cs typeface="+mj-cs"/>
            </a:endParaRPr>
          </a:p>
        </p:txBody>
      </p:sp>
      <p:sp>
        <p:nvSpPr>
          <p:cNvPr id="2" name="العنوان 1"/>
          <p:cNvSpPr>
            <a:spLocks noGrp="1"/>
          </p:cNvSpPr>
          <p:nvPr>
            <p:ph type="title"/>
          </p:nvPr>
        </p:nvSpPr>
        <p:spPr>
          <a:xfrm flipH="1">
            <a:off x="1629156" y="2275165"/>
            <a:ext cx="8933688" cy="2406895"/>
          </a:xfrm>
        </p:spPr>
        <p:txBody>
          <a:bodyPr rtlCol="1" anchor="ctr">
            <a:normAutofit/>
          </a:bodyPr>
          <a:lstStyle>
            <a:lvl1pPr algn="ctr" rtl="1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j-cs"/>
              </a:defRPr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grpSp>
        <p:nvGrpSpPr>
          <p:cNvPr id="16" name="المجموعة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 flipH="1"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موصل مستقيم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موصل مستقيم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رابط مستقيم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 flipH="1">
            <a:off x="1623060" y="4682062"/>
            <a:ext cx="8939784" cy="457200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cs typeface="+mj-cs"/>
              </a:defRPr>
            </a:lvl1pPr>
            <a:lvl2pPr marL="4572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en-GB"/>
              <a:t>Click to edit Master text styles</a:t>
            </a:r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>
          <a:xfrm flipH="1">
            <a:off x="5318760" y="1344502"/>
            <a:ext cx="1554480" cy="498781"/>
          </a:xfrm>
        </p:spPr>
        <p:txBody>
          <a:bodyPr rtlCol="1"/>
          <a:lstStyle>
            <a:lvl1pPr algn="ctr" rtl="1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j-cs"/>
              </a:defRPr>
            </a:lvl1pPr>
          </a:lstStyle>
          <a:p>
            <a:fld id="{E43FCA21-B85B-4021-A222-604EFD713B4D}" type="datetime1">
              <a:rPr lang="ar-SA" smtClean="0"/>
              <a:t>29/06/47</a:t>
            </a:fld>
            <a:endParaRPr dirty="0"/>
          </a:p>
        </p:txBody>
      </p:sp>
      <p:sp>
        <p:nvSpPr>
          <p:cNvPr id="5" name="عنصر نائب لتذييل الصفحة 4"/>
          <p:cNvSpPr>
            <a:spLocks noGrp="1"/>
          </p:cNvSpPr>
          <p:nvPr>
            <p:ph type="ftr" sz="quarter" idx="11"/>
          </p:nvPr>
        </p:nvSpPr>
        <p:spPr>
          <a:xfrm flipH="1">
            <a:off x="4902709" y="5177408"/>
            <a:ext cx="5660134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>
          <a:xfrm flipH="1">
            <a:off x="1629157" y="5177408"/>
            <a:ext cx="1958339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  <a:cs typeface="+mj-cs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العنوان 7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/>
          </p:nvPr>
        </p:nvSpPr>
        <p:spPr>
          <a:xfrm flipH="1">
            <a:off x="6461760" y="2103120"/>
            <a:ext cx="4663440" cy="3749040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en-GB"/>
              <a:t>Click to edit Master text styles</a:t>
            </a:r>
          </a:p>
          <a:p>
            <a:pPr lvl="1" rtl="1"/>
            <a:r>
              <a:rPr lang="en-GB"/>
              <a:t>Second level</a:t>
            </a:r>
          </a:p>
          <a:p>
            <a:pPr lvl="2" rtl="1"/>
            <a:r>
              <a:rPr lang="en-GB"/>
              <a:t>Third level</a:t>
            </a:r>
          </a:p>
          <a:p>
            <a:pPr lvl="3" rtl="1"/>
            <a:r>
              <a:rPr lang="en-GB"/>
              <a:t>Fourth level</a:t>
            </a:r>
          </a:p>
          <a:p>
            <a:pPr lvl="4" rtl="1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 flipH="1">
            <a:off x="1066800" y="2103120"/>
            <a:ext cx="4663440" cy="3749040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en-GB"/>
              <a:t>Click to edit Master text styles</a:t>
            </a:r>
          </a:p>
          <a:p>
            <a:pPr lvl="1" rtl="1"/>
            <a:r>
              <a:rPr lang="en-GB"/>
              <a:t>Second level</a:t>
            </a:r>
          </a:p>
          <a:p>
            <a:pPr lvl="2" rtl="1"/>
            <a:r>
              <a:rPr lang="en-GB"/>
              <a:t>Third level</a:t>
            </a:r>
          </a:p>
          <a:p>
            <a:pPr lvl="3" rtl="1"/>
            <a:r>
              <a:rPr lang="en-GB"/>
              <a:t>Fourth level</a:t>
            </a:r>
          </a:p>
          <a:p>
            <a:pPr lvl="4" rtl="1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fld id="{B93067B9-D735-4CC5-A170-9D6F1C2CB5B9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العنوان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 flipH="1">
            <a:off x="6458712" y="2074334"/>
            <a:ext cx="4663440" cy="640080"/>
          </a:xfrm>
        </p:spPr>
        <p:txBody>
          <a:bodyPr rtlCol="1" anchor="ctr">
            <a:normAutofit/>
          </a:bodyPr>
          <a:lstStyle>
            <a:lvl1pPr marL="0" indent="0" algn="r" rtl="1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 algn="r" rtl="1">
              <a:buNone/>
              <a:defRPr sz="18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en-GB"/>
              <a:t>Click to edit Master text styles</a:t>
            </a:r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 flipH="1">
            <a:off x="6458712" y="2792472"/>
            <a:ext cx="4663440" cy="3163825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en-GB"/>
              <a:t>Click to edit Master text styles</a:t>
            </a:r>
          </a:p>
          <a:p>
            <a:pPr lvl="1" rtl="1"/>
            <a:r>
              <a:rPr lang="en-GB"/>
              <a:t>Second level</a:t>
            </a:r>
          </a:p>
          <a:p>
            <a:pPr lvl="2" rtl="1"/>
            <a:r>
              <a:rPr lang="en-GB"/>
              <a:t>Third level</a:t>
            </a:r>
          </a:p>
          <a:p>
            <a:pPr lvl="3" rtl="1"/>
            <a:r>
              <a:rPr lang="en-GB"/>
              <a:t>Fourth level</a:t>
            </a:r>
          </a:p>
          <a:p>
            <a:pPr lvl="4" rtl="1"/>
            <a:r>
              <a:rPr lang="en-GB"/>
              <a:t>Fifth level</a:t>
            </a:r>
            <a:endParaRPr lang="ar"/>
          </a:p>
        </p:txBody>
      </p:sp>
      <p:sp>
        <p:nvSpPr>
          <p:cNvPr id="5" name="عنصر نائب للنص 4"/>
          <p:cNvSpPr>
            <a:spLocks noGrp="1"/>
          </p:cNvSpPr>
          <p:nvPr>
            <p:ph type="body" sz="quarter" idx="3"/>
          </p:nvPr>
        </p:nvSpPr>
        <p:spPr>
          <a:xfrm flipH="1">
            <a:off x="1069848" y="2074334"/>
            <a:ext cx="4663440" cy="640080"/>
          </a:xfrm>
        </p:spPr>
        <p:txBody>
          <a:bodyPr rtlCol="1" anchor="ctr">
            <a:normAutofit/>
          </a:bodyPr>
          <a:lstStyle>
            <a:lvl1pPr marL="0" indent="0" algn="r" rtl="1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 algn="r" rtl="1">
              <a:buNone/>
              <a:defRPr sz="18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en-GB"/>
              <a:t>Click to edit Master text styles</a:t>
            </a:r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/>
          </p:nvPr>
        </p:nvSpPr>
        <p:spPr>
          <a:xfrm flipH="1">
            <a:off x="1069848" y="2792471"/>
            <a:ext cx="4663440" cy="3164509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en-GB"/>
              <a:t>Click to edit Master text styles</a:t>
            </a:r>
          </a:p>
          <a:p>
            <a:pPr lvl="1" rtl="1"/>
            <a:r>
              <a:rPr lang="en-GB"/>
              <a:t>Second level</a:t>
            </a:r>
          </a:p>
          <a:p>
            <a:pPr lvl="2" rtl="1"/>
            <a:r>
              <a:rPr lang="en-GB"/>
              <a:t>Third level</a:t>
            </a:r>
          </a:p>
          <a:p>
            <a:pPr lvl="3" rtl="1"/>
            <a:r>
              <a:rPr lang="en-GB"/>
              <a:t>Fourth level</a:t>
            </a:r>
          </a:p>
          <a:p>
            <a:pPr lvl="4" rtl="1"/>
            <a:r>
              <a:rPr lang="en-GB"/>
              <a:t>Fifth level</a:t>
            </a:r>
            <a:endParaRPr lang="ar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fld id="{7E40DAAD-EC90-4C8B-8732-2AC123524BC1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  <p:transition spd="med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ال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العنوان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fld id="{64D4D0EC-8EEC-4AD2-8605-1ADC1DB795AB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  <p:transition spd="med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fld id="{D82BA24A-1A51-443E-924D-77F5F6652CB2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  <p:transition spd="med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مستطيل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 flipH="1">
            <a:off x="245534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3" name="مستطيل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 flipH="1">
            <a:off x="380324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" name="العنوان 1"/>
          <p:cNvSpPr>
            <a:spLocks noGrp="1"/>
          </p:cNvSpPr>
          <p:nvPr>
            <p:ph type="title"/>
          </p:nvPr>
        </p:nvSpPr>
        <p:spPr>
          <a:xfrm flipH="1">
            <a:off x="571837" y="607392"/>
            <a:ext cx="3161963" cy="1645920"/>
          </a:xfrm>
        </p:spPr>
        <p:txBody>
          <a:bodyPr rtlCol="1" anchor="b">
            <a:normAutofit/>
          </a:bodyPr>
          <a:lstStyle>
            <a:lvl1pPr algn="r" defTabSz="914400" rtl="1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 flipH="1">
            <a:off x="4648200" y="609600"/>
            <a:ext cx="6858000" cy="5334000"/>
          </a:xfrm>
        </p:spPr>
        <p:txBody>
          <a:bodyPr rtlCol="1"/>
          <a:lstStyle>
            <a:lvl1pPr algn="r" rtl="1">
              <a:defRPr sz="19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en-GB"/>
              <a:t>Click to edit Master text styles</a:t>
            </a:r>
          </a:p>
          <a:p>
            <a:pPr lvl="1" rtl="1"/>
            <a:r>
              <a:rPr lang="en-GB"/>
              <a:t>Second level</a:t>
            </a:r>
          </a:p>
          <a:p>
            <a:pPr lvl="2" rtl="1"/>
            <a:r>
              <a:rPr lang="en-GB"/>
              <a:t>Third level</a:t>
            </a:r>
          </a:p>
          <a:p>
            <a:pPr lvl="3" rtl="1"/>
            <a:r>
              <a:rPr lang="en-GB"/>
              <a:t>Fourth level</a:t>
            </a:r>
          </a:p>
          <a:p>
            <a:pPr lvl="4" rtl="1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 flipH="1">
            <a:off x="571837" y="2336800"/>
            <a:ext cx="3161963" cy="3606800"/>
          </a:xfrm>
        </p:spPr>
        <p:txBody>
          <a:bodyPr rtlCol="1">
            <a:normAutofit/>
          </a:bodyPr>
          <a:lstStyle>
            <a:lvl1pPr marL="0" indent="0" algn="r" rtl="1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en-GB"/>
              <a:t>Click to edit Master text styles</a:t>
            </a:r>
          </a:p>
        </p:txBody>
      </p:sp>
      <p:sp>
        <p:nvSpPr>
          <p:cNvPr id="8" name="عنصر نائب للتاريخ 7"/>
          <p:cNvSpPr>
            <a:spLocks noGrp="1"/>
          </p:cNvSpPr>
          <p:nvPr>
            <p:ph type="dt" sz="half" idx="10"/>
          </p:nvPr>
        </p:nvSpPr>
        <p:spPr>
          <a:xfrm flipH="1">
            <a:off x="4648200" y="6035040"/>
            <a:ext cx="1955800" cy="36576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9CC7754-FA34-4288-8F1D-AB920FD4893F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9" name="عنصر نائب للتذييل 8"/>
          <p:cNvSpPr>
            <a:spLocks noGrp="1"/>
          </p:cNvSpPr>
          <p:nvPr>
            <p:ph type="ftr" sz="quarter" idx="11"/>
          </p:nvPr>
        </p:nvSpPr>
        <p:spPr>
          <a:xfrm flipH="1">
            <a:off x="6921499" y="6035040"/>
            <a:ext cx="45847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11" name="عنصر نائب لرقم الشريحة 10"/>
          <p:cNvSpPr>
            <a:spLocks noGrp="1"/>
          </p:cNvSpPr>
          <p:nvPr>
            <p:ph type="sldNum" sz="quarter" idx="12"/>
          </p:nvPr>
        </p:nvSpPr>
        <p:spPr>
          <a:xfrm flipH="1">
            <a:off x="571837" y="6035040"/>
            <a:ext cx="1223435" cy="36576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  <p:transition spd="med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مستطيل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 flipH="1">
            <a:off x="245534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cs typeface="+mj-cs"/>
            </a:endParaRPr>
          </a:p>
        </p:txBody>
      </p:sp>
      <p:sp>
        <p:nvSpPr>
          <p:cNvPr id="3" name="عنصر نائب للصورة 2"/>
          <p:cNvSpPr>
            <a:spLocks noGrp="1" noChangeAspect="1"/>
          </p:cNvSpPr>
          <p:nvPr>
            <p:ph type="pic" idx="1"/>
          </p:nvPr>
        </p:nvSpPr>
        <p:spPr>
          <a:xfrm flipH="1">
            <a:off x="4267200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1" anchor="t"/>
          <a:lstStyle>
            <a:lvl1pPr marL="0" indent="0" algn="r" rtl="1">
              <a:buNone/>
              <a:defRPr sz="3200">
                <a:cs typeface="+mj-cs"/>
              </a:defRPr>
            </a:lvl1pPr>
            <a:lvl2pPr marL="457200" indent="0" algn="r" rtl="1">
              <a:buNone/>
              <a:defRPr sz="2800"/>
            </a:lvl2pPr>
            <a:lvl3pPr marL="914400" indent="0" algn="r" rtl="1">
              <a:buNone/>
              <a:defRPr sz="2400"/>
            </a:lvl3pPr>
            <a:lvl4pPr marL="1371600" indent="0" algn="r" rtl="1">
              <a:buNone/>
              <a:defRPr sz="2000"/>
            </a:lvl4pPr>
            <a:lvl5pPr marL="1828800" indent="0" algn="r" rtl="1">
              <a:buNone/>
              <a:defRPr sz="2000"/>
            </a:lvl5pPr>
            <a:lvl6pPr marL="2286000" indent="0" algn="r" rtl="1">
              <a:buNone/>
              <a:defRPr sz="2000"/>
            </a:lvl6pPr>
            <a:lvl7pPr marL="2743200" indent="0" algn="r" rtl="1">
              <a:buNone/>
              <a:defRPr sz="2000"/>
            </a:lvl7pPr>
            <a:lvl8pPr marL="3200400" indent="0" algn="r" rtl="1">
              <a:buNone/>
              <a:defRPr sz="2000"/>
            </a:lvl8pPr>
            <a:lvl9pPr marL="3657600" indent="0" algn="r" rtl="1">
              <a:buNone/>
              <a:defRPr sz="2000"/>
            </a:lvl9pPr>
          </a:lstStyle>
          <a:p>
            <a:pPr rtl="1"/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>
          <a:xfrm flipH="1">
            <a:off x="4457700" y="6035040"/>
            <a:ext cx="2071963" cy="365760"/>
          </a:xfrm>
        </p:spPr>
        <p:txBody>
          <a:bodyPr rtlCol="1"/>
          <a:lstStyle>
            <a:lvl1pPr algn="r" rtl="1"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cs typeface="+mj-cs"/>
              </a:defRPr>
            </a:lvl1pPr>
          </a:lstStyle>
          <a:p>
            <a:fld id="{008574CA-B868-4C19-8D61-F29DC4D3619D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>
          <a:xfrm flipH="1">
            <a:off x="6991350" y="6035040"/>
            <a:ext cx="4588002" cy="365760"/>
          </a:xfrm>
        </p:spPr>
        <p:txBody>
          <a:bodyPr rtlCol="1"/>
          <a:lstStyle>
            <a:lvl1pPr marL="0" algn="r" defTabSz="914400" rtl="1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j-cs"/>
              </a:defRPr>
            </a:lvl1pPr>
          </a:lstStyle>
          <a:p>
            <a:endParaRPr lang="ar-SA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>
          <a:xfrm flipH="1">
            <a:off x="569976" y="6035040"/>
            <a:ext cx="1225296" cy="365760"/>
          </a:xfrm>
        </p:spPr>
        <p:txBody>
          <a:bodyPr rtlCol="1"/>
          <a:lstStyle>
            <a:lvl1pPr algn="r" rtl="1">
              <a:defRPr>
                <a:cs typeface="+mj-cs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مستطيل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 flipH="1">
            <a:off x="380324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>
              <a:cs typeface="+mj-cs"/>
            </a:endParaRPr>
          </a:p>
        </p:txBody>
      </p:sp>
      <p:sp>
        <p:nvSpPr>
          <p:cNvPr id="2" name="العنوان 1"/>
          <p:cNvSpPr>
            <a:spLocks noGrp="1"/>
          </p:cNvSpPr>
          <p:nvPr>
            <p:ph type="title"/>
          </p:nvPr>
        </p:nvSpPr>
        <p:spPr>
          <a:xfrm flipH="1">
            <a:off x="569976" y="603504"/>
            <a:ext cx="3144774" cy="1645920"/>
          </a:xfrm>
        </p:spPr>
        <p:txBody>
          <a:bodyPr rtlCol="1" anchor="b">
            <a:noAutofit/>
          </a:bodyPr>
          <a:lstStyle>
            <a:lvl1pPr algn="r" rtl="1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rtl="1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 flipH="1">
            <a:off x="569976" y="2386584"/>
            <a:ext cx="3144774" cy="3511296"/>
          </a:xfrm>
        </p:spPr>
        <p:txBody>
          <a:bodyPr rtlCol="1">
            <a:normAutofit/>
          </a:bodyPr>
          <a:lstStyle>
            <a:lvl1pPr marL="0" indent="0" algn="r" rtl="1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cs typeface="+mj-cs"/>
              </a:defRPr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مستطيل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cs typeface="+mj-cs"/>
            </a:endParaRPr>
          </a:p>
        </p:txBody>
      </p:sp>
      <p:sp>
        <p:nvSpPr>
          <p:cNvPr id="7" name="المستطيل 6"/>
          <p:cNvSpPr/>
          <p:nvPr/>
        </p:nvSpPr>
        <p:spPr>
          <a:xfrm flipH="1"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endParaRPr lang="ar-SA"/>
          </a:p>
        </p:txBody>
      </p:sp>
      <p:sp>
        <p:nvSpPr>
          <p:cNvPr id="8" name="مستطيل 7"/>
          <p:cNvSpPr/>
          <p:nvPr/>
        </p:nvSpPr>
        <p:spPr>
          <a:xfrm flipH="1"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ar-SA"/>
          </a:p>
        </p:txBody>
      </p:sp>
      <p:sp>
        <p:nvSpPr>
          <p:cNvPr id="2" name="عنصر نائب للعنوان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rtl="1"/>
            <a:r>
              <a:rPr lang="ar"/>
              <a:t>انقر لتحرير نمط العنوان الرئيسي</a:t>
            </a:r>
            <a:endParaRPr lang="en-US" dirty="0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 flipH="1"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 rtl="1"/>
            <a:r>
              <a:rPr lang="ar"/>
              <a:t>انقر لتحرير أنماط النص الرئيسي</a:t>
            </a:r>
          </a:p>
          <a:p>
            <a:pPr lvl="1" rtl="1"/>
            <a:r>
              <a:rPr lang="ar"/>
              <a:t>المستوى الثاني</a:t>
            </a:r>
          </a:p>
          <a:p>
            <a:pPr lvl="2" rtl="1"/>
            <a:r>
              <a:rPr lang="ar"/>
              <a:t>المستوى الثالث</a:t>
            </a:r>
          </a:p>
          <a:p>
            <a:pPr lvl="3" rtl="1"/>
            <a:r>
              <a:rPr lang="ar"/>
              <a:t>المستوى الرابع</a:t>
            </a:r>
          </a:p>
          <a:p>
            <a:pPr lvl="4" rtl="1"/>
            <a:r>
              <a:rPr lang="ar"/>
              <a:t>المستوى الخامس</a:t>
            </a:r>
            <a:endParaRPr lang="en-US" dirty="0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2"/>
          </p:nvPr>
        </p:nvSpPr>
        <p:spPr>
          <a:xfrm flipH="1">
            <a:off x="2042161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cs typeface="+mj-cs"/>
              </a:defRPr>
            </a:lvl1pPr>
          </a:lstStyle>
          <a:p>
            <a:fld id="{DFBDBC0C-4A4F-4E62-9AE6-460388A29098}" type="datetime1">
              <a:rPr lang="ar-SA" smtClean="0"/>
              <a:t>29/06/47</a:t>
            </a:fld>
            <a:endParaRPr lang="ar-SA" dirty="0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3"/>
          </p:nvPr>
        </p:nvSpPr>
        <p:spPr>
          <a:xfrm flipH="1">
            <a:off x="53086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4"/>
          </p:nvPr>
        </p:nvSpPr>
        <p:spPr>
          <a:xfrm flipH="1">
            <a:off x="10668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cs typeface="+mj-cs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transition spd="med">
    <p:fade thruBlk="1"/>
  </p:transition>
  <p:hf sldNum="0" hdr="0" ftr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j-cs"/>
        </a:defRPr>
      </a:lvl1pPr>
    </p:titleStyle>
    <p:bodyStyle>
      <a:lvl1pPr marL="182880" indent="-182880" algn="r" defTabSz="914400" rtl="1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j-cs"/>
        </a:defRPr>
      </a:lvl1pPr>
      <a:lvl2pPr marL="45720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j-cs"/>
        </a:defRPr>
      </a:lvl2pPr>
      <a:lvl3pPr marL="73152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j-cs"/>
        </a:defRPr>
      </a:lvl3pPr>
      <a:lvl4pPr marL="100584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j-cs"/>
        </a:defRPr>
      </a:lvl4pPr>
      <a:lvl5pPr marL="128016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j-cs"/>
        </a:defRPr>
      </a:lvl5pPr>
      <a:lvl6pPr marL="16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الصورة 4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120099" y="-23997"/>
            <a:ext cx="12432198" cy="69059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0892B93-DA54-05E5-8070-3770D8E33953}"/>
              </a:ext>
            </a:extLst>
          </p:cNvPr>
          <p:cNvSpPr/>
          <p:nvPr/>
        </p:nvSpPr>
        <p:spPr>
          <a:xfrm>
            <a:off x="1903634" y="1583372"/>
            <a:ext cx="8094789" cy="3691255"/>
          </a:xfrm>
          <a:prstGeom prst="rect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18900000" scaled="1"/>
            <a:tileRect/>
          </a:gradFill>
          <a:ln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العنوان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 flipH="1">
            <a:off x="3708400" y="2113730"/>
            <a:ext cx="4775200" cy="1504950"/>
          </a:xfrm>
          <a:effectLst>
            <a:outerShdw blurRad="50800" dist="38100" dir="18900000" algn="bl" rotWithShape="0">
              <a:srgbClr val="002060">
                <a:alpha val="40000"/>
              </a:srgbClr>
            </a:outerShdw>
          </a:effectLst>
        </p:spPr>
        <p:txBody>
          <a:bodyPr rtlCol="1">
            <a:normAutofit/>
          </a:bodyPr>
          <a:lstStyle/>
          <a:p>
            <a:pPr algn="ctr" rtl="1"/>
            <a:r>
              <a:rPr lang="en-US" sz="4400" dirty="0" err="1"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ptos" panose="020B0004020202020204" pitchFamily="34" charset="0"/>
                <a:cs typeface="+mj-cs"/>
              </a:rPr>
              <a:t>Elsenima</a:t>
            </a:r>
            <a:r>
              <a:rPr lang="en-US" sz="4400" dirty="0"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ptos" panose="020B0004020202020204" pitchFamily="34" charset="0"/>
                <a:cs typeface="+mj-cs"/>
              </a:rPr>
              <a:t> Website Redesign</a:t>
            </a:r>
            <a:endParaRPr lang="ar" sz="4400" dirty="0">
              <a:solidFill>
                <a:schemeClr val="tx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Aptos" panose="020B0004020202020204" pitchFamily="34" charset="0"/>
              <a:cs typeface="+mj-cs"/>
            </a:endParaRPr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 flipH="1">
            <a:off x="3520440" y="3721100"/>
            <a:ext cx="5151120" cy="752475"/>
          </a:xfrm>
          <a:effectLst>
            <a:outerShdw blurRad="50800" dist="38100" dir="18900000" algn="bl" rotWithShape="0">
              <a:srgbClr val="002060">
                <a:alpha val="40000"/>
              </a:srgbClr>
            </a:outerShdw>
          </a:effectLst>
        </p:spPr>
        <p:txBody>
          <a:bodyPr rtlCol="1">
            <a:normAutofit/>
          </a:bodyPr>
          <a:lstStyle/>
          <a:p>
            <a:pPr marL="0" indent="0" algn="ctr" rtl="1">
              <a:buNone/>
            </a:pPr>
            <a:r>
              <a:rPr lang="en-US" sz="2000" dirty="0">
                <a:latin typeface="Aptos" panose="020B0004020202020204" pitchFamily="34" charset="0"/>
              </a:rPr>
              <a:t>Presented by: Ahmed Siddig Abdelwahab</a:t>
            </a:r>
            <a:endParaRPr lang="ar" sz="2000" dirty="0">
              <a:latin typeface="Aptos" panose="020B00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09BB24-C366-E645-E0FF-65DDB2ECC0FA}"/>
              </a:ext>
            </a:extLst>
          </p:cNvPr>
          <p:cNvSpPr/>
          <p:nvPr/>
        </p:nvSpPr>
        <p:spPr>
          <a:xfrm>
            <a:off x="2042160" y="1717040"/>
            <a:ext cx="7813040" cy="341376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galaxy&#10;&#10;AI-generated content may be incorrect.">
            <a:extLst>
              <a:ext uri="{FF2B5EF4-FFF2-40B4-BE49-F238E27FC236}">
                <a16:creationId xmlns:a16="http://schemas.microsoft.com/office/drawing/2014/main" id="{F096F8E6-E092-48F1-3F21-EADF93DB77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320" y="-132080"/>
            <a:ext cx="12486640" cy="7122160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ADBC5A0-C315-A226-EA9A-9AACF023FE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256" y="1921170"/>
            <a:ext cx="6809117" cy="3611487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48F03C-4F72-4E57-B935-A8980B677845}"/>
              </a:ext>
            </a:extLst>
          </p:cNvPr>
          <p:cNvSpPr txBox="1"/>
          <p:nvPr/>
        </p:nvSpPr>
        <p:spPr>
          <a:xfrm>
            <a:off x="0" y="632935"/>
            <a:ext cx="855740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Aptos" panose="020B0004020202020204" pitchFamily="34" charset="0"/>
              </a:rPr>
              <a:t>The Problems in the original design first page:</a:t>
            </a:r>
            <a:endParaRPr lang="ar-SA" sz="28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B874F-DF6D-1ED5-7F9B-379172F766E7}"/>
              </a:ext>
            </a:extLst>
          </p:cNvPr>
          <p:cNvSpPr txBox="1"/>
          <p:nvPr/>
        </p:nvSpPr>
        <p:spPr>
          <a:xfrm>
            <a:off x="224622" y="1921170"/>
            <a:ext cx="4366692" cy="397031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1. The page suffers from visual clutter due to the large number of elements displayed at the same time.</a:t>
            </a:r>
          </a:p>
          <a:p>
            <a:pPr marL="342900" indent="-342900" algn="l">
              <a:buAutoNum type="arabicPeriod"/>
            </a:pPr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2. The primary user goal is not clearly defined, making it difficult for users to know where to start.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3. The visual hierarchy is weak, which affects content readability and user focus.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4. The use of multiple inconsistent colors reduces clarity and visual consistency.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249851"/>
      </p:ext>
    </p:extLst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5CA0C9-351A-660E-E1AD-3AB2CF31D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galaxy&#10;&#10;AI-generated content may be incorrect.">
            <a:extLst>
              <a:ext uri="{FF2B5EF4-FFF2-40B4-BE49-F238E27FC236}">
                <a16:creationId xmlns:a16="http://schemas.microsoft.com/office/drawing/2014/main" id="{FF7AA4D4-5A66-EE00-5131-835A156DE32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759" y="-132080"/>
            <a:ext cx="12486640" cy="7122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C5F74F-3A51-128D-1A13-2F8708628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63256" y="1987569"/>
            <a:ext cx="6809117" cy="3478688"/>
          </a:xfrm>
          <a:prstGeom prst="rect">
            <a:avLst/>
          </a:prstGeom>
          <a:effectLst>
            <a:glow rad="228600">
              <a:srgbClr val="0070C0">
                <a:alpha val="40000"/>
              </a:srgbClr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C2125F-17EC-18F2-D49F-4FC42194195C}"/>
              </a:ext>
            </a:extLst>
          </p:cNvPr>
          <p:cNvSpPr txBox="1"/>
          <p:nvPr/>
        </p:nvSpPr>
        <p:spPr>
          <a:xfrm>
            <a:off x="0" y="632935"/>
            <a:ext cx="855740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Aptos" panose="020B0004020202020204" pitchFamily="34" charset="0"/>
              </a:rPr>
              <a:t>The Problems in the original design second page:</a:t>
            </a:r>
            <a:endParaRPr lang="ar-SA" sz="28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D71D33-BF05-C9C7-7623-DF9D489AFD28}"/>
              </a:ext>
            </a:extLst>
          </p:cNvPr>
          <p:cNvSpPr txBox="1"/>
          <p:nvPr/>
        </p:nvSpPr>
        <p:spPr>
          <a:xfrm>
            <a:off x="242403" y="2491680"/>
            <a:ext cx="4366692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1. There is no clear prioritization between movie categories, which makes content scanning difficult.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2. Movie cards contain inconsistent layouts and information density.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3. Action buttons are small and lack strong visual emphasis.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422239"/>
      </p:ext>
    </p:extLst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CA5812-D051-8A26-A433-0B3836251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الصورة 4">
            <a:extLst>
              <a:ext uri="{FF2B5EF4-FFF2-40B4-BE49-F238E27FC236}">
                <a16:creationId xmlns:a16="http://schemas.microsoft.com/office/drawing/2014/main" id="{5D975151-C594-8B97-D9FB-14DCB38D6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120099" y="-23997"/>
            <a:ext cx="12432198" cy="69059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5470296-9AB7-23AB-97A9-4076DF7D78A4}"/>
              </a:ext>
            </a:extLst>
          </p:cNvPr>
          <p:cNvSpPr/>
          <p:nvPr/>
        </p:nvSpPr>
        <p:spPr>
          <a:xfrm>
            <a:off x="2052773" y="1231242"/>
            <a:ext cx="8094789" cy="4492307"/>
          </a:xfrm>
          <a:prstGeom prst="rect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18900000" scaled="1"/>
            <a:tileRect/>
          </a:gradFill>
          <a:ln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ar-SA" dirty="0"/>
          </a:p>
        </p:txBody>
      </p:sp>
      <p:sp>
        <p:nvSpPr>
          <p:cNvPr id="2" name="العنوان 1">
            <a:extLst>
              <a:ext uri="{FF2B5EF4-FFF2-40B4-BE49-F238E27FC236}">
                <a16:creationId xmlns:a16="http://schemas.microsoft.com/office/drawing/2014/main" id="{7D764448-540A-A9BA-75DF-C067F807976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 flipH="1">
            <a:off x="3708400" y="1198423"/>
            <a:ext cx="4775200" cy="4461152"/>
          </a:xfrm>
          <a:effectLst>
            <a:outerShdw blurRad="50800" dist="38100" dir="18900000" algn="bl" rotWithShape="0">
              <a:srgbClr val="002060">
                <a:alpha val="40000"/>
              </a:srgbClr>
            </a:outerShdw>
          </a:effectLst>
        </p:spPr>
        <p:txBody>
          <a:bodyPr rtlCol="1">
            <a:noAutofit/>
          </a:bodyPr>
          <a:lstStyle/>
          <a:p>
            <a:pPr algn="ctr"/>
            <a:r>
              <a:rPr lang="en-US" sz="1600" dirty="0">
                <a:latin typeface="Aptos" panose="020B0004020202020204" pitchFamily="34" charset="0"/>
              </a:rPr>
              <a:t>Redesign Goals &amp; Objectives:</a:t>
            </a:r>
            <a:br>
              <a:rPr lang="en-US" sz="1600" dirty="0">
                <a:latin typeface="Aptos" panose="020B0004020202020204" pitchFamily="34" charset="0"/>
              </a:rPr>
            </a:br>
            <a:br>
              <a:rPr lang="en-US" sz="1600" dirty="0">
                <a:latin typeface="Aptos" panose="020B0004020202020204" pitchFamily="34" charset="0"/>
              </a:rPr>
            </a:br>
            <a:r>
              <a:rPr lang="en-US" sz="1600" dirty="0">
                <a:latin typeface="Aptos" panose="020B0004020202020204" pitchFamily="34" charset="0"/>
              </a:rPr>
              <a:t>Create a modern and visually consistent cinema</a:t>
            </a:r>
            <a:br>
              <a:rPr lang="en-US" sz="1600" dirty="0">
                <a:latin typeface="Aptos" panose="020B0004020202020204" pitchFamily="34" charset="0"/>
              </a:rPr>
            </a:br>
            <a:r>
              <a:rPr lang="en-US" sz="1600" dirty="0">
                <a:latin typeface="Aptos" panose="020B0004020202020204" pitchFamily="34" charset="0"/>
              </a:rPr>
              <a:t>themed interface</a:t>
            </a:r>
            <a:br>
              <a:rPr lang="en-US" sz="1600" dirty="0">
                <a:latin typeface="Aptos" panose="020B0004020202020204" pitchFamily="34" charset="0"/>
              </a:rPr>
            </a:br>
            <a:br>
              <a:rPr lang="en-US" sz="1600" dirty="0">
                <a:latin typeface="Aptos" panose="020B0004020202020204" pitchFamily="34" charset="0"/>
              </a:rPr>
            </a:br>
            <a:r>
              <a:rPr lang="en-US" sz="1600" dirty="0">
                <a:latin typeface="Aptos" panose="020B0004020202020204" pitchFamily="34" charset="0"/>
              </a:rPr>
              <a:t>Improve clarity and readability through better layout and spacing</a:t>
            </a:r>
            <a:br>
              <a:rPr lang="en-US" sz="1600" dirty="0">
                <a:latin typeface="Aptos" panose="020B0004020202020204" pitchFamily="34" charset="0"/>
              </a:rPr>
            </a:br>
            <a:br>
              <a:rPr lang="en-US" sz="1600" dirty="0">
                <a:latin typeface="Aptos" panose="020B0004020202020204" pitchFamily="34" charset="0"/>
              </a:rPr>
            </a:br>
            <a:r>
              <a:rPr lang="en-US" sz="1600" dirty="0">
                <a:latin typeface="Aptos" panose="020B0004020202020204" pitchFamily="34" charset="0"/>
              </a:rPr>
              <a:t>Highlight key actions such as searching, filtering, and booking tickets</a:t>
            </a:r>
            <a:br>
              <a:rPr lang="en-US" sz="1600" dirty="0">
                <a:latin typeface="Aptos" panose="020B0004020202020204" pitchFamily="34" charset="0"/>
              </a:rPr>
            </a:br>
            <a:br>
              <a:rPr lang="en-US" sz="1600" dirty="0">
                <a:latin typeface="Aptos" panose="020B0004020202020204" pitchFamily="34" charset="0"/>
              </a:rPr>
            </a:br>
            <a:r>
              <a:rPr lang="en-US" sz="1600" dirty="0">
                <a:latin typeface="Aptos" panose="020B0004020202020204" pitchFamily="34" charset="0"/>
              </a:rPr>
              <a:t>Enhance location-based usability by helping users find nearby cinemas</a:t>
            </a:r>
            <a:br>
              <a:rPr lang="en-US" sz="1600" dirty="0">
                <a:latin typeface="Aptos" panose="020B0004020202020204" pitchFamily="34" charset="0"/>
              </a:rPr>
            </a:br>
            <a:br>
              <a:rPr lang="en-US" sz="1600" dirty="0">
                <a:latin typeface="Aptos" panose="020B0004020202020204" pitchFamily="34" charset="0"/>
              </a:rPr>
            </a:br>
            <a:r>
              <a:rPr lang="en-US" sz="1600" dirty="0">
                <a:latin typeface="Aptos" panose="020B0004020202020204" pitchFamily="34" charset="0"/>
              </a:rPr>
              <a:t>Provide a smoother and more intuitive user</a:t>
            </a:r>
            <a:br>
              <a:rPr lang="en-US" sz="1600" dirty="0">
                <a:latin typeface="Aptos" panose="020B0004020202020204" pitchFamily="34" charset="0"/>
              </a:rPr>
            </a:br>
            <a:r>
              <a:rPr lang="en-US" sz="1600" dirty="0">
                <a:latin typeface="Aptos" panose="020B0004020202020204" pitchFamily="34" charset="0"/>
              </a:rPr>
              <a:t>journey from browsing to booking</a:t>
            </a:r>
            <a:endParaRPr lang="ar" sz="1600" dirty="0">
              <a:solidFill>
                <a:schemeClr val="tx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Aptos" panose="020B00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530685-456B-7693-4B4C-E5E3AACF7406}"/>
              </a:ext>
            </a:extLst>
          </p:cNvPr>
          <p:cNvSpPr/>
          <p:nvPr/>
        </p:nvSpPr>
        <p:spPr>
          <a:xfrm>
            <a:off x="2280920" y="1398837"/>
            <a:ext cx="7630160" cy="4060324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9486941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7914C-0BCE-E4B4-7BE8-08739B99A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galaxy&#10;&#10;AI-generated content may be incorrect.">
            <a:extLst>
              <a:ext uri="{FF2B5EF4-FFF2-40B4-BE49-F238E27FC236}">
                <a16:creationId xmlns:a16="http://schemas.microsoft.com/office/drawing/2014/main" id="{B18BF820-A063-062C-7493-AF2457993D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759" y="-132080"/>
            <a:ext cx="12486640" cy="7122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0C4953-A8D8-E7C6-F217-DEA5626DA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74138" y="1987569"/>
            <a:ext cx="6187353" cy="3478688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CFA6E1-63A1-AB15-EDFF-42C9A8A33B04}"/>
              </a:ext>
            </a:extLst>
          </p:cNvPr>
          <p:cNvSpPr txBox="1"/>
          <p:nvPr/>
        </p:nvSpPr>
        <p:spPr>
          <a:xfrm>
            <a:off x="0" y="632935"/>
            <a:ext cx="855740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Aptos" panose="020B0004020202020204" pitchFamily="34" charset="0"/>
              </a:rPr>
              <a:t>Design Improvements in the redesigned first page:</a:t>
            </a:r>
            <a:endParaRPr lang="ar-SA" sz="28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2F01B9-4A8D-929F-B9CC-657608A50E34}"/>
              </a:ext>
            </a:extLst>
          </p:cNvPr>
          <p:cNvSpPr txBox="1"/>
          <p:nvPr/>
        </p:nvSpPr>
        <p:spPr>
          <a:xfrm>
            <a:off x="181443" y="1987569"/>
            <a:ext cx="4366692" cy="369331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1. A clear hero section to define the main purpose of the website.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2. A dark cinematic color scheme to create visual consistency and improve focus.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3. Call-to-action button to highlight searching and booking actions.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4. Search and filter options (city, date, genre) grouped into a single, clear section.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631751"/>
      </p:ext>
    </p:extLst>
  </p:cSld>
  <p:clrMapOvr>
    <a:masterClrMapping/>
  </p:clrMapOvr>
  <p:transition spd="med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400F5-9070-5867-40ED-94184D228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galaxy&#10;&#10;AI-generated content may be incorrect.">
            <a:extLst>
              <a:ext uri="{FF2B5EF4-FFF2-40B4-BE49-F238E27FC236}">
                <a16:creationId xmlns:a16="http://schemas.microsoft.com/office/drawing/2014/main" id="{593B1DD7-21C6-0E14-7940-BEBBF164344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759" y="-132080"/>
            <a:ext cx="12486640" cy="7122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6217FC-8056-49A7-4B7A-3ECFFF0E25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74138" y="1987569"/>
            <a:ext cx="6187353" cy="3478687"/>
          </a:xfrm>
          <a:prstGeom prst="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301293-3C6A-D29E-92DF-1B279A9E83E6}"/>
              </a:ext>
            </a:extLst>
          </p:cNvPr>
          <p:cNvSpPr txBox="1"/>
          <p:nvPr/>
        </p:nvSpPr>
        <p:spPr>
          <a:xfrm>
            <a:off x="0" y="632935"/>
            <a:ext cx="8557404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Aptos" panose="020B0004020202020204" pitchFamily="34" charset="0"/>
              </a:rPr>
              <a:t>Design Improvements in the redesigned second page:</a:t>
            </a:r>
            <a:endParaRPr lang="ar-SA" sz="28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A24832-DDBE-EF86-847C-FBFDE2B1F3EA}"/>
              </a:ext>
            </a:extLst>
          </p:cNvPr>
          <p:cNvSpPr txBox="1"/>
          <p:nvPr/>
        </p:nvSpPr>
        <p:spPr>
          <a:xfrm>
            <a:off x="397844" y="2654240"/>
            <a:ext cx="4366692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1. A map-based section to help users easily locate nearby cinemas.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2. Cinema options in structured cards with clear labels and actions.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3. Clear action buttons improve visibility.</a:t>
            </a:r>
          </a:p>
          <a:p>
            <a:pPr algn="l"/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2884215"/>
      </p:ext>
    </p:extLst>
  </p:cSld>
  <p:clrMapOvr>
    <a:masterClrMapping/>
  </p:clrMapOvr>
  <p:transition spd="med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B4B449-71FB-5194-9855-D9F31B394A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الصورة 4">
            <a:extLst>
              <a:ext uri="{FF2B5EF4-FFF2-40B4-BE49-F238E27FC236}">
                <a16:creationId xmlns:a16="http://schemas.microsoft.com/office/drawing/2014/main" id="{3B2DEF04-BEAE-F7BA-B378-BF36BDF60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-120099" y="-23997"/>
            <a:ext cx="12432198" cy="69059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BDAB27B-9680-70F1-529E-9D318092F65E}"/>
              </a:ext>
            </a:extLst>
          </p:cNvPr>
          <p:cNvSpPr/>
          <p:nvPr/>
        </p:nvSpPr>
        <p:spPr>
          <a:xfrm>
            <a:off x="2607897" y="1853406"/>
            <a:ext cx="6976206" cy="3141028"/>
          </a:xfrm>
          <a:prstGeom prst="rect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18900000" scaled="1"/>
            <a:tileRect/>
          </a:gradFill>
          <a:ln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ar-SA"/>
          </a:p>
        </p:txBody>
      </p:sp>
      <p:sp>
        <p:nvSpPr>
          <p:cNvPr id="2" name="العنوان 1">
            <a:extLst>
              <a:ext uri="{FF2B5EF4-FFF2-40B4-BE49-F238E27FC236}">
                <a16:creationId xmlns:a16="http://schemas.microsoft.com/office/drawing/2014/main" id="{344FDE01-C311-D138-2DE7-FA65F9EE8B9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 flipH="1">
            <a:off x="3708400" y="2671445"/>
            <a:ext cx="4775200" cy="1504950"/>
          </a:xfrm>
          <a:effectLst>
            <a:outerShdw blurRad="50800" dist="38100" dir="18900000" algn="bl" rotWithShape="0">
              <a:srgbClr val="002060">
                <a:alpha val="40000"/>
              </a:srgbClr>
            </a:outerShdw>
          </a:effectLst>
        </p:spPr>
        <p:txBody>
          <a:bodyPr rtlCol="1">
            <a:normAutofit/>
          </a:bodyPr>
          <a:lstStyle/>
          <a:p>
            <a:pPr algn="ctr" rtl="1"/>
            <a:r>
              <a:rPr lang="en-US" sz="6000" dirty="0">
                <a:solidFill>
                  <a:schemeClr val="tx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Forte" panose="03060902040502070203" pitchFamily="66" charset="0"/>
              </a:rPr>
              <a:t>Thank You</a:t>
            </a:r>
            <a:endParaRPr lang="ar" sz="6000" dirty="0">
              <a:solidFill>
                <a:schemeClr val="tx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Forte" panose="03060902040502070203" pitchFamily="66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BF35B7-0775-434D-5CC1-7F336D19FF25}"/>
              </a:ext>
            </a:extLst>
          </p:cNvPr>
          <p:cNvSpPr/>
          <p:nvPr/>
        </p:nvSpPr>
        <p:spPr>
          <a:xfrm>
            <a:off x="2854960" y="2011680"/>
            <a:ext cx="6502400" cy="2794000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1" anchor="ctr"/>
          <a:lstStyle/>
          <a:p>
            <a:pPr algn="ctr"/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310098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 thruBlk="1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02_TF56410444" id="{C8863820-EB57-4192-B87E-984B21760F92}" vid="{B64E6A36-53A7-4DC6-BE63-6947276DA8AC}"/>
    </a:ext>
  </a:extLst>
</a:theme>
</file>

<file path=ppt/theme/theme2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</TotalTime>
  <Words>322</Words>
  <Application>Microsoft Office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Avenir Next LT Pro</vt:lpstr>
      <vt:lpstr>Avenir Next LT Pro Light</vt:lpstr>
      <vt:lpstr>Calibri</vt:lpstr>
      <vt:lpstr>Forte</vt:lpstr>
      <vt:lpstr>Garamond</vt:lpstr>
      <vt:lpstr>SavonVTI</vt:lpstr>
      <vt:lpstr>Elsenima Website Redesign</vt:lpstr>
      <vt:lpstr>PowerPoint Presentation</vt:lpstr>
      <vt:lpstr>PowerPoint Presentation</vt:lpstr>
      <vt:lpstr>Redesign Goals &amp; Objectives:  Create a modern and visually consistent cinema themed interface  Improve clarity and readability through better layout and spacing  Highlight key actions such as searching, filtering, and booking tickets  Enhance location-based usability by helping users find nearby cinemas  Provide a smoother and more intuitive user journey from browsing to booking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أحمَد ‌‌‌‌‌‌‌‎ㅤ</dc:creator>
  <cp:lastModifiedBy>أحمَد ‌‌‌‌‌‌‌‎ㅤ</cp:lastModifiedBy>
  <cp:revision>1</cp:revision>
  <dcterms:created xsi:type="dcterms:W3CDTF">2025-12-19T16:10:17Z</dcterms:created>
  <dcterms:modified xsi:type="dcterms:W3CDTF">2025-12-19T20:48:29Z</dcterms:modified>
</cp:coreProperties>
</file>

<file path=docProps/thumbnail.jpeg>
</file>